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1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4" d="100"/>
          <a:sy n="34" d="100"/>
        </p:scale>
        <p:origin x="956" y="-3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1435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934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6176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7924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4858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454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853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7709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251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5456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54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6884C-1282-4532-866C-46A194FE814C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DF571-7D33-4581-9AB5-07B9BC56B3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180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5C92719-3FDC-4F86-A2A2-9F19CC104926}"/>
              </a:ext>
            </a:extLst>
          </p:cNvPr>
          <p:cNvSpPr/>
          <p:nvPr/>
        </p:nvSpPr>
        <p:spPr>
          <a:xfrm>
            <a:off x="2982005" y="380566"/>
            <a:ext cx="15457714" cy="2438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LLM Based Web Application For SQAG Document’s Verification</a:t>
            </a:r>
          </a:p>
          <a:p>
            <a:pPr algn="ctr"/>
            <a:endParaRPr lang="en-US" sz="4000" b="1" dirty="0">
              <a:solidFill>
                <a:schemeClr val="tx1"/>
              </a:solidFill>
            </a:endParaRPr>
          </a:p>
          <a:p>
            <a:pPr algn="ctr"/>
            <a:r>
              <a:rPr lang="en-US" sz="3200" b="1" dirty="0">
                <a:solidFill>
                  <a:schemeClr val="tx1"/>
                </a:solidFill>
              </a:rPr>
              <a:t>Aayush Anand    M.B Sai </a:t>
            </a:r>
            <a:r>
              <a:rPr lang="en-US" sz="3200" b="1" dirty="0" err="1">
                <a:solidFill>
                  <a:schemeClr val="tx1"/>
                </a:solidFill>
              </a:rPr>
              <a:t>Charan</a:t>
            </a:r>
            <a:r>
              <a:rPr lang="en-US" sz="3200" b="1" dirty="0">
                <a:solidFill>
                  <a:schemeClr val="tx1"/>
                </a:solidFill>
              </a:rPr>
              <a:t> (Sci-C), </a:t>
            </a:r>
            <a:r>
              <a:rPr lang="en-US" sz="3200" b="1" dirty="0" err="1">
                <a:solidFill>
                  <a:schemeClr val="tx1"/>
                </a:solidFill>
              </a:rPr>
              <a:t>A.Kalidasu</a:t>
            </a:r>
            <a:r>
              <a:rPr lang="en-US" sz="3200" b="1" dirty="0">
                <a:solidFill>
                  <a:schemeClr val="tx1"/>
                </a:solidFill>
              </a:rPr>
              <a:t> (Sci-E)</a:t>
            </a:r>
            <a:endParaRPr lang="en-IN" sz="3200" b="1" dirty="0">
              <a:solidFill>
                <a:schemeClr val="tx1"/>
              </a:solidFill>
            </a:endParaRPr>
          </a:p>
        </p:txBody>
      </p:sp>
      <p:pic>
        <p:nvPicPr>
          <p:cNvPr id="1026" name="Picture 2" descr="Research Centre Imarat (RCI)•DRDO | LinkedIn">
            <a:extLst>
              <a:ext uri="{FF2B5EF4-FFF2-40B4-BE49-F238E27FC236}">
                <a16:creationId xmlns:a16="http://schemas.microsoft.com/office/drawing/2014/main" id="{C6ED152C-4F85-4E08-BF0B-BA0D4CDDB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424" y="380566"/>
            <a:ext cx="230505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EFENCE INSTITUTE OF ADVANCED TECHNOLOGY">
            <a:extLst>
              <a:ext uri="{FF2B5EF4-FFF2-40B4-BE49-F238E27FC236}">
                <a16:creationId xmlns:a16="http://schemas.microsoft.com/office/drawing/2014/main" id="{5D7604C1-1F5D-48E0-AAF8-A2246E6F4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38150" y="380565"/>
            <a:ext cx="2305051" cy="2254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E53B97-32A3-412F-B15C-57F24C485F20}"/>
              </a:ext>
            </a:extLst>
          </p:cNvPr>
          <p:cNvSpPr/>
          <p:nvPr/>
        </p:nvSpPr>
        <p:spPr>
          <a:xfrm>
            <a:off x="603504" y="3730752"/>
            <a:ext cx="6126480" cy="66934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Overview</a:t>
            </a: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just"/>
            <a:r>
              <a:rPr lang="en-US" sz="2800" dirty="0">
                <a:solidFill>
                  <a:schemeClr val="tx1"/>
                </a:solidFill>
              </a:rPr>
              <a:t>Software Quality Assurance Group (SQAG) under DRDO reviews a large number of technical documents such as SRS, SDD, ICD, and test plans.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Many incoming documents suffer from incorrect templates, missing sections, irrelevant content, and unclear diagrams, making manual review slow and inconsistent.</a:t>
            </a:r>
          </a:p>
          <a:p>
            <a:pPr algn="just"/>
            <a:r>
              <a:rPr lang="en-US" sz="2800" dirty="0">
                <a:solidFill>
                  <a:schemeClr val="tx1"/>
                </a:solidFill>
              </a:rPr>
              <a:t>This project proposes an AI-assisted initial screening and verification system to reduce reviewer burden and improve standardization.</a:t>
            </a:r>
            <a:endParaRPr lang="en-IN" sz="3600" b="1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37837D-2FE1-47ED-80E3-731C2A73CE50}"/>
              </a:ext>
            </a:extLst>
          </p:cNvPr>
          <p:cNvSpPr/>
          <p:nvPr/>
        </p:nvSpPr>
        <p:spPr>
          <a:xfrm>
            <a:off x="7150608" y="3730752"/>
            <a:ext cx="7004304" cy="415137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Problem Statement</a:t>
            </a: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Manual SRS verification is time-consuming and repetitive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Inconsistent document formats and terminology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Missing or poorly structured sections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Embedded images and diagrams are not machine-readable</a:t>
            </a:r>
            <a:endParaRPr lang="en-IN" sz="28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E8A91D-2961-4563-B284-3266743D1485}"/>
              </a:ext>
            </a:extLst>
          </p:cNvPr>
          <p:cNvSpPr/>
          <p:nvPr/>
        </p:nvSpPr>
        <p:spPr>
          <a:xfrm>
            <a:off x="14575537" y="3730752"/>
            <a:ext cx="6126480" cy="669340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Objective</a:t>
            </a:r>
          </a:p>
          <a:p>
            <a:pPr algn="ctr"/>
            <a:endParaRPr lang="en-IN" sz="2800" b="1" dirty="0">
              <a:solidFill>
                <a:schemeClr val="tx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Develop an LLM-based web application for SRS verification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Build a modular AI pipeline with independent components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Automate PDF pre-processing and image understanding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Perform semantic section mapping to SQAG templates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Enable prompt-driven compliance checking.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Provide an interactive Streamlit dashboard with scoring, feedback and reports to download.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C5D778-CF21-4ED5-84DD-567548834EBE}"/>
              </a:ext>
            </a:extLst>
          </p:cNvPr>
          <p:cNvSpPr/>
          <p:nvPr/>
        </p:nvSpPr>
        <p:spPr>
          <a:xfrm>
            <a:off x="7150608" y="8266176"/>
            <a:ext cx="7004304" cy="215798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Motivation</a:t>
            </a:r>
          </a:p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Need for faster and consistent compliance checks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Reduce manual effort and reviewer fatigue</a:t>
            </a: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3A99A8-6737-4966-BEB9-7B8287BFB2B2}"/>
              </a:ext>
            </a:extLst>
          </p:cNvPr>
          <p:cNvSpPr/>
          <p:nvPr/>
        </p:nvSpPr>
        <p:spPr>
          <a:xfrm>
            <a:off x="603504" y="11009376"/>
            <a:ext cx="20098513" cy="87782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Methodology</a:t>
            </a:r>
            <a:endParaRPr lang="en-IN" b="1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03FFD6-0476-4903-95C1-BA7F0DEE31EC}"/>
              </a:ext>
            </a:extLst>
          </p:cNvPr>
          <p:cNvSpPr/>
          <p:nvPr/>
        </p:nvSpPr>
        <p:spPr>
          <a:xfrm>
            <a:off x="603504" y="12088368"/>
            <a:ext cx="6949440" cy="9476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3200" b="1" dirty="0">
                <a:solidFill>
                  <a:schemeClr val="tx1"/>
                </a:solidFill>
              </a:rPr>
              <a:t>Phase I: Data Ingestion &amp; Enrichment</a:t>
            </a:r>
          </a:p>
          <a:p>
            <a:endParaRPr lang="en-IN" sz="1100" b="1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PDF </a:t>
            </a:r>
            <a:r>
              <a:rPr lang="en-IN" sz="2800" dirty="0" err="1">
                <a:solidFill>
                  <a:schemeClr val="tx1"/>
                </a:solidFill>
              </a:rPr>
              <a:t>preprocessing</a:t>
            </a:r>
            <a:r>
              <a:rPr lang="en-IN" sz="2800" dirty="0">
                <a:solidFill>
                  <a:schemeClr val="tx1"/>
                </a:solidFill>
              </a:rPr>
              <a:t> (header/footer removal)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PDF → Markdown conversion using Docling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Image extraction and captioning using Gemma 3 (4B)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Reintegration of captions into Markdown</a:t>
            </a:r>
          </a:p>
          <a:p>
            <a:endParaRPr lang="en-IN" sz="800" dirty="0">
              <a:solidFill>
                <a:schemeClr val="tx1"/>
              </a:solidFill>
            </a:endParaRPr>
          </a:p>
          <a:p>
            <a:r>
              <a:rPr lang="en-IN" sz="3200" b="1" dirty="0">
                <a:solidFill>
                  <a:schemeClr val="tx1"/>
                </a:solidFill>
              </a:rPr>
              <a:t>Phase II: Structural Standardization</a:t>
            </a:r>
          </a:p>
          <a:p>
            <a:endParaRPr lang="en-IN" sz="1000" b="1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Heading &amp; content extraction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Semantic section mapping using: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SentenceTransformer embeddings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Fuzzy matching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Regex refinement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Normalized JSON document structure</a:t>
            </a:r>
          </a:p>
          <a:p>
            <a:endParaRPr lang="en-IN" sz="800" dirty="0">
              <a:solidFill>
                <a:schemeClr val="tx1"/>
              </a:solidFill>
            </a:endParaRPr>
          </a:p>
          <a:p>
            <a:r>
              <a:rPr lang="en-IN" sz="3200" b="1" dirty="0">
                <a:solidFill>
                  <a:schemeClr val="tx1"/>
                </a:solidFill>
              </a:rPr>
              <a:t>Phase III: Automated Logic Verification</a:t>
            </a:r>
          </a:p>
          <a:p>
            <a:endParaRPr lang="en-IN" sz="1000" b="1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Checklist question–section mapping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Dynamic prompt-driven LLM evaluation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GLM-4 generates: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Yes/No verdict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Concise rationale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/>
                </a:solidFill>
              </a:rPr>
              <a:t>Structured JSON output for scoring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41188D-6998-44DB-913A-92217AACDFD7}"/>
              </a:ext>
            </a:extLst>
          </p:cNvPr>
          <p:cNvSpPr/>
          <p:nvPr/>
        </p:nvSpPr>
        <p:spPr>
          <a:xfrm>
            <a:off x="603504" y="22021800"/>
            <a:ext cx="6949440" cy="41338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4000" b="1" dirty="0"/>
              <a:t>RESULTS &amp; EVALUATION</a:t>
            </a:r>
          </a:p>
          <a:p>
            <a:pPr algn="just"/>
            <a:endParaRPr lang="en-US" sz="20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Tested on 7 SRS documents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100% heading mapping accuracy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100% image caption reintegration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80–90% LLM reasoning consistency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Review time reduced from hours to minutes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High repeatability and stability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/>
              <a:t>Strong alignment with real SQAG workflows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76BF7D0-7107-4F0B-9728-49E9014D5018}"/>
              </a:ext>
            </a:extLst>
          </p:cNvPr>
          <p:cNvSpPr/>
          <p:nvPr/>
        </p:nvSpPr>
        <p:spPr>
          <a:xfrm>
            <a:off x="8661654" y="22021800"/>
            <a:ext cx="6949440" cy="40005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b="1"/>
              <a:t>CHALLENGES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Irregular SRS templates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Complex diagrams and multi-part figures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Noisy PDF layouts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Semantic variation in section names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LLM prompt sensitivity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Preventing hallucination and ensuring grounding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38633E2-46E0-4EA0-8072-B2A526A7D652}"/>
              </a:ext>
            </a:extLst>
          </p:cNvPr>
          <p:cNvSpPr/>
          <p:nvPr/>
        </p:nvSpPr>
        <p:spPr>
          <a:xfrm>
            <a:off x="622554" y="26479500"/>
            <a:ext cx="6949440" cy="3276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b="1"/>
              <a:t>CONCLUSION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Successfully developed a </a:t>
            </a:r>
            <a:r>
              <a:rPr lang="en-IN" b="1"/>
              <a:t>LLM-based SRS verification system</a:t>
            </a:r>
            <a:endParaRPr lang="en-IN"/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Reduced manual review effort significantly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Achieved structured, explainable compliance evaluation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Demonstrated practical use of </a:t>
            </a:r>
            <a:r>
              <a:rPr lang="en-IN" b="1"/>
              <a:t>multimodal LLMs</a:t>
            </a:r>
            <a:r>
              <a:rPr lang="en-IN"/>
              <a:t> in defense documentation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Validated modular AI pipelines for document intelligence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137B186-0A0C-4A7E-B672-EE2E27E970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6577" y="12162906"/>
            <a:ext cx="13045440" cy="711569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8ECE1BF-CB57-4102-810E-01086160E1ED}"/>
              </a:ext>
            </a:extLst>
          </p:cNvPr>
          <p:cNvSpPr/>
          <p:nvPr/>
        </p:nvSpPr>
        <p:spPr>
          <a:xfrm>
            <a:off x="7937754" y="26618047"/>
            <a:ext cx="6949440" cy="32766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b="1"/>
              <a:t>FUTURE SCOPE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Support for SDD, ICD, STR documents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Automatic template detection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Advanced table understanding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RAG-based verification for complex questions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User authentication &amp; access control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/>
              <a:t>Improved UI/UX and feedback-driven learning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7A4BF4E-8E30-4D6A-AA87-82A2D89D19B7}"/>
              </a:ext>
            </a:extLst>
          </p:cNvPr>
          <p:cNvSpPr/>
          <p:nvPr/>
        </p:nvSpPr>
        <p:spPr>
          <a:xfrm>
            <a:off x="14887194" y="26784300"/>
            <a:ext cx="6362700" cy="2400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/>
              <a:t>REFERENCES</a:t>
            </a:r>
          </a:p>
          <a:p>
            <a:r>
              <a:rPr lang="en-US"/>
              <a:t>(Condensed to 4–5 key papers for poster)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Docling v2 (2025)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Gemma 3 Technical Report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Chain-of-Thought Prompting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READoc Benchmark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Check-Eval Framework</a:t>
            </a:r>
          </a:p>
        </p:txBody>
      </p:sp>
    </p:spTree>
    <p:extLst>
      <p:ext uri="{BB962C8B-B14F-4D97-AF65-F5344CB8AC3E}">
        <p14:creationId xmlns:p14="http://schemas.microsoft.com/office/powerpoint/2010/main" val="1567899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434</Words>
  <Application>Microsoft Office PowerPoint</Application>
  <PresentationFormat>Custom</PresentationFormat>
  <Paragraphs>86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Aayush Anand</dc:creator>
  <cp:lastModifiedBy>Aayush Anand</cp:lastModifiedBy>
  <cp:revision>1</cp:revision>
  <dcterms:created xsi:type="dcterms:W3CDTF">2026-01-19T01:43:33Z</dcterms:created>
  <dcterms:modified xsi:type="dcterms:W3CDTF">2026-01-19T02:44:30Z</dcterms:modified>
</cp:coreProperties>
</file>

<file path=docProps/thumbnail.jpeg>
</file>